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19"/>
  </p:notesMasterIdLst>
  <p:handoutMasterIdLst>
    <p:handoutMasterId r:id="rId20"/>
  </p:handoutMasterIdLst>
  <p:sldIdLst>
    <p:sldId id="259" r:id="rId9"/>
    <p:sldId id="6020" r:id="rId10"/>
    <p:sldId id="6024" r:id="rId11"/>
    <p:sldId id="6025" r:id="rId12"/>
    <p:sldId id="6022" r:id="rId13"/>
    <p:sldId id="4120" r:id="rId14"/>
    <p:sldId id="6023" r:id="rId15"/>
    <p:sldId id="4118" r:id="rId16"/>
    <p:sldId id="4116" r:id="rId17"/>
    <p:sldId id="4119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161" d="100"/>
          <a:sy n="161" d="100"/>
        </p:scale>
        <p:origin x="15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From the Basics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Notes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657772" y="120478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657772" y="314096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644669" y="4149080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644669" y="5252380"/>
            <a:ext cx="3410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  <a:r>
              <a:rPr lang="en-GB" dirty="0" err="1">
                <a:solidFill>
                  <a:schemeClr val="bg1"/>
                </a:solidFill>
              </a:rPr>
              <a:t>ProtocolsSQLOS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Notes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410197" y="1124744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 – 4 components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Engine</a:t>
            </a:r>
          </a:p>
        </p:txBody>
      </p:sp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Synchronisation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708515" y="1004172"/>
            <a:ext cx="1579446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519837" y="1004172"/>
            <a:ext cx="1579446" cy="4913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7983797" y="1147247"/>
            <a:ext cx="133396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6283" y="2746304"/>
            <a:ext cx="1554413" cy="1554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10772192" y="4116051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415580" y="3700204"/>
            <a:ext cx="1800100" cy="17158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835622" y="4797145"/>
            <a:ext cx="1365525" cy="75678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4680" y="2117974"/>
            <a:ext cx="1080120" cy="108012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51304" y="315417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315630" y="3198094"/>
            <a:ext cx="0" cy="50211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487488" y="4397626"/>
            <a:ext cx="1656184" cy="90358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835623" y="3789040"/>
            <a:ext cx="1365525" cy="806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3071664" y="4192525"/>
            <a:ext cx="763959" cy="36437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</p:cNvCxnSpPr>
          <p:nvPr/>
        </p:nvCxnSpPr>
        <p:spPr>
          <a:xfrm>
            <a:off x="4511824" y="4397626"/>
            <a:ext cx="0" cy="54076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18E857-386B-4A3A-8288-1EF30B989CDF}"/>
              </a:ext>
            </a:extLst>
          </p:cNvPr>
          <p:cNvSpPr/>
          <p:nvPr/>
        </p:nvSpPr>
        <p:spPr>
          <a:xfrm>
            <a:off x="5591944" y="3019454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Optimiser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D7C7B29-FE2A-4246-B8C7-32E7B1CFC60A}"/>
              </a:ext>
            </a:extLst>
          </p:cNvPr>
          <p:cNvSpPr/>
          <p:nvPr/>
        </p:nvSpPr>
        <p:spPr>
          <a:xfrm>
            <a:off x="5591944" y="4797152"/>
            <a:ext cx="1440160" cy="7567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Executor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1A189B2-0DC2-4492-ACCA-E76D7FC0060A}"/>
              </a:ext>
            </a:extLst>
          </p:cNvPr>
          <p:cNvSpPr/>
          <p:nvPr/>
        </p:nvSpPr>
        <p:spPr>
          <a:xfrm>
            <a:off x="5593759" y="1792888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 Parser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B31C3B-B214-4778-9119-C66A423936A0}"/>
              </a:ext>
            </a:extLst>
          </p:cNvPr>
          <p:cNvCxnSpPr>
            <a:cxnSpLocks/>
          </p:cNvCxnSpPr>
          <p:nvPr/>
        </p:nvCxnSpPr>
        <p:spPr>
          <a:xfrm>
            <a:off x="6312024" y="2636912"/>
            <a:ext cx="0" cy="63234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0AE9312-5627-4581-81ED-76E49DDB3A82}"/>
              </a:ext>
            </a:extLst>
          </p:cNvPr>
          <p:cNvCxnSpPr>
            <a:cxnSpLocks/>
          </p:cNvCxnSpPr>
          <p:nvPr/>
        </p:nvCxnSpPr>
        <p:spPr>
          <a:xfrm>
            <a:off x="6283895" y="3921224"/>
            <a:ext cx="0" cy="63234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07FD20-A7EB-4151-BBDA-49EE5E596F41}"/>
              </a:ext>
            </a:extLst>
          </p:cNvPr>
          <p:cNvCxnSpPr>
            <a:cxnSpLocks/>
          </p:cNvCxnSpPr>
          <p:nvPr/>
        </p:nvCxnSpPr>
        <p:spPr>
          <a:xfrm flipH="1">
            <a:off x="5087888" y="5157192"/>
            <a:ext cx="648072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F13B9E-829D-47BA-99EB-208EB36646FD}"/>
              </a:ext>
            </a:extLst>
          </p:cNvPr>
          <p:cNvCxnSpPr>
            <a:cxnSpLocks/>
          </p:cNvCxnSpPr>
          <p:nvPr/>
        </p:nvCxnSpPr>
        <p:spPr>
          <a:xfrm flipH="1">
            <a:off x="3143672" y="4849417"/>
            <a:ext cx="648072" cy="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64C97D4-C2B0-463D-BDBD-475F620040E0}"/>
              </a:ext>
            </a:extLst>
          </p:cNvPr>
          <p:cNvSpPr/>
          <p:nvPr/>
        </p:nvSpPr>
        <p:spPr>
          <a:xfrm>
            <a:off x="3821480" y="2815979"/>
            <a:ext cx="1365525" cy="806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 Manager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227E07D-A349-48E1-B3A1-8AD5A06C5287}"/>
              </a:ext>
            </a:extLst>
          </p:cNvPr>
          <p:cNvCxnSpPr>
            <a:cxnSpLocks/>
            <a:stCxn id="38" idx="1"/>
            <a:endCxn id="27" idx="3"/>
          </p:cNvCxnSpPr>
          <p:nvPr/>
        </p:nvCxnSpPr>
        <p:spPr>
          <a:xfrm flipH="1" flipV="1">
            <a:off x="3071664" y="2694038"/>
            <a:ext cx="749816" cy="52542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1D7304E-4576-4E1F-8BF7-18748181CAD3}"/>
              </a:ext>
            </a:extLst>
          </p:cNvPr>
          <p:cNvCxnSpPr>
            <a:cxnSpLocks/>
          </p:cNvCxnSpPr>
          <p:nvPr/>
        </p:nvCxnSpPr>
        <p:spPr>
          <a:xfrm>
            <a:off x="4498238" y="3461000"/>
            <a:ext cx="0" cy="54076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0</TotalTime>
  <Words>258</Words>
  <Application>Microsoft Office PowerPoint</Application>
  <PresentationFormat>Widescreen</PresentationFormat>
  <Paragraphs>93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 (Contractor)</cp:lastModifiedBy>
  <cp:revision>48</cp:revision>
  <dcterms:created xsi:type="dcterms:W3CDTF">2020-01-30T15:00:57Z</dcterms:created>
  <dcterms:modified xsi:type="dcterms:W3CDTF">2022-11-24T12:36:56Z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</Properties>
</file>